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738" r:id="rId4"/>
    <p:sldMasterId id="2147483751" r:id="rId5"/>
    <p:sldMasterId id="2147483764" r:id="rId6"/>
    <p:sldMasterId id="2147483777" r:id="rId7"/>
    <p:sldMasterId id="2147483803" r:id="rId8"/>
    <p:sldMasterId id="2147483816" r:id="rId9"/>
    <p:sldMasterId id="2147483829" r:id="rId10"/>
    <p:sldMasterId id="2147483842" r:id="rId11"/>
    <p:sldMasterId id="2147483894" r:id="rId12"/>
    <p:sldMasterId id="2147483920" r:id="rId13"/>
    <p:sldMasterId id="2147483933" r:id="rId14"/>
    <p:sldMasterId id="2147484011" r:id="rId15"/>
  </p:sldMasterIdLst>
  <p:sldIdLst>
    <p:sldId id="259" r:id="rId16"/>
    <p:sldId id="263" r:id="rId17"/>
    <p:sldId id="261" r:id="rId18"/>
    <p:sldId id="262" r:id="rId19"/>
    <p:sldId id="267" r:id="rId20"/>
    <p:sldId id="268" r:id="rId21"/>
    <p:sldId id="269" r:id="rId22"/>
    <p:sldId id="270" r:id="rId23"/>
    <p:sldId id="272" r:id="rId24"/>
    <p:sldId id="273" r:id="rId25"/>
    <p:sldId id="274" r:id="rId26"/>
    <p:sldId id="275" r:id="rId27"/>
    <p:sldId id="279" r:id="rId28"/>
    <p:sldId id="281" r:id="rId29"/>
    <p:sldId id="282" r:id="rId30"/>
    <p:sldId id="290" r:id="rId31"/>
    <p:sldId id="291" r:id="rId32"/>
    <p:sldId id="29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8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50598"/>
      </p:ext>
    </p:extLst>
  </p:cSld>
  <p:clrMapOvr>
    <a:masterClrMapping/>
  </p:clrMapOvr>
  <p:transition spd="med" advClick="0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8096671"/>
      </p:ext>
    </p:extLst>
  </p:cSld>
  <p:clrMapOvr>
    <a:masterClrMapping/>
  </p:clrMapOvr>
  <p:transition spd="med" advClick="0">
    <p:strips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577802"/>
      </p:ext>
    </p:extLst>
  </p:cSld>
  <p:clrMapOvr>
    <a:masterClrMapping/>
  </p:clrMapOvr>
  <p:transition spd="med" advClick="0">
    <p:strips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809573"/>
      </p:ext>
    </p:extLst>
  </p:cSld>
  <p:clrMapOvr>
    <a:masterClrMapping/>
  </p:clrMapOvr>
  <p:transition spd="med" advClick="0">
    <p:strips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3682994"/>
      </p:ext>
    </p:extLst>
  </p:cSld>
  <p:clrMapOvr>
    <a:masterClrMapping/>
  </p:clrMapOvr>
  <p:transition spd="med" advClick="0">
    <p:strips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630034"/>
      </p:ext>
    </p:extLst>
  </p:cSld>
  <p:clrMapOvr>
    <a:masterClrMapping/>
  </p:clrMapOvr>
  <p:transition spd="med" advClick="0">
    <p:strips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7667315"/>
      </p:ext>
    </p:extLst>
  </p:cSld>
  <p:clrMapOvr>
    <a:masterClrMapping/>
  </p:clrMapOvr>
  <p:transition spd="med" advClick="0">
    <p:strips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1075678"/>
      </p:ext>
    </p:extLst>
  </p:cSld>
  <p:clrMapOvr>
    <a:masterClrMapping/>
  </p:clrMapOvr>
  <p:transition spd="med" advClick="0">
    <p:strips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5798514"/>
      </p:ext>
    </p:extLst>
  </p:cSld>
  <p:clrMapOvr>
    <a:masterClrMapping/>
  </p:clrMapOvr>
  <p:transition spd="med" advClick="0">
    <p:strips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424186"/>
      </p:ext>
    </p:extLst>
  </p:cSld>
  <p:clrMapOvr>
    <a:masterClrMapping/>
  </p:clrMapOvr>
  <p:transition spd="med" advClick="0">
    <p:strips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885502"/>
      </p:ext>
    </p:extLst>
  </p:cSld>
  <p:clrMapOvr>
    <a:masterClrMapping/>
  </p:clrMapOvr>
  <p:transition spd="med" advClick="0">
    <p:strips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869665"/>
      </p:ext>
    </p:extLst>
  </p:cSld>
  <p:clrMapOvr>
    <a:masterClrMapping/>
  </p:clrMapOvr>
  <p:transition spd="med" advClick="0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7497296"/>
      </p:ext>
    </p:extLst>
  </p:cSld>
  <p:clrMapOvr>
    <a:masterClrMapping/>
  </p:clrMapOvr>
  <p:transition spd="med" advClick="0">
    <p:strips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025713"/>
      </p:ext>
    </p:extLst>
  </p:cSld>
  <p:clrMapOvr>
    <a:masterClrMapping/>
  </p:clrMapOvr>
  <p:transition spd="med" advClick="0">
    <p:strips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941793"/>
      </p:ext>
    </p:extLst>
  </p:cSld>
  <p:clrMapOvr>
    <a:masterClrMapping/>
  </p:clrMapOvr>
  <p:transition spd="med" advClick="0">
    <p:strips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2997746"/>
      </p:ext>
    </p:extLst>
  </p:cSld>
  <p:clrMapOvr>
    <a:masterClrMapping/>
  </p:clrMapOvr>
  <p:transition spd="med" advClick="0">
    <p:strips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904662"/>
      </p:ext>
    </p:extLst>
  </p:cSld>
  <p:clrMapOvr>
    <a:masterClrMapping/>
  </p:clrMapOvr>
  <p:transition spd="med" advClick="0">
    <p:strips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039017"/>
      </p:ext>
    </p:extLst>
  </p:cSld>
  <p:clrMapOvr>
    <a:masterClrMapping/>
  </p:clrMapOvr>
  <p:transition spd="med" advClick="0">
    <p:strips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4094044"/>
      </p:ext>
    </p:extLst>
  </p:cSld>
  <p:clrMapOvr>
    <a:masterClrMapping/>
  </p:clrMapOvr>
  <p:transition spd="med" advClick="0">
    <p:strips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2352116"/>
      </p:ext>
    </p:extLst>
  </p:cSld>
  <p:clrMapOvr>
    <a:masterClrMapping/>
  </p:clrMapOvr>
  <p:transition spd="med" advClick="0">
    <p:strips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702345"/>
      </p:ext>
    </p:extLst>
  </p:cSld>
  <p:clrMapOvr>
    <a:masterClrMapping/>
  </p:clrMapOvr>
  <p:transition spd="med" advClick="0">
    <p:strips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2424460"/>
      </p:ext>
    </p:extLst>
  </p:cSld>
  <p:clrMapOvr>
    <a:masterClrMapping/>
  </p:clrMapOvr>
  <p:transition spd="med" advClick="0">
    <p:strips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3173175"/>
      </p:ext>
    </p:extLst>
  </p:cSld>
  <p:clrMapOvr>
    <a:masterClrMapping/>
  </p:clrMapOvr>
  <p:transition spd="med" advClick="0"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939537"/>
      </p:ext>
    </p:extLst>
  </p:cSld>
  <p:clrMapOvr>
    <a:masterClrMapping/>
  </p:clrMapOvr>
  <p:transition spd="med" advClick="0">
    <p:strips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5695783"/>
      </p:ext>
    </p:extLst>
  </p:cSld>
  <p:clrMapOvr>
    <a:masterClrMapping/>
  </p:clrMapOvr>
  <p:transition spd="med" advClick="0">
    <p:strips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1019027"/>
      </p:ext>
    </p:extLst>
  </p:cSld>
  <p:clrMapOvr>
    <a:masterClrMapping/>
  </p:clrMapOvr>
  <p:transition spd="med" advClick="0">
    <p:strips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999488"/>
      </p:ext>
    </p:extLst>
  </p:cSld>
  <p:clrMapOvr>
    <a:masterClrMapping/>
  </p:clrMapOvr>
  <p:transition spd="med" advClick="0">
    <p:strips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6843231"/>
      </p:ext>
    </p:extLst>
  </p:cSld>
  <p:clrMapOvr>
    <a:masterClrMapping/>
  </p:clrMapOvr>
  <p:transition spd="med" advClick="0">
    <p:strips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8268885"/>
      </p:ext>
    </p:extLst>
  </p:cSld>
  <p:clrMapOvr>
    <a:masterClrMapping/>
  </p:clrMapOvr>
  <p:transition spd="med" advClick="0">
    <p:strips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598805"/>
      </p:ext>
    </p:extLst>
  </p:cSld>
  <p:clrMapOvr>
    <a:masterClrMapping/>
  </p:clrMapOvr>
  <p:transition spd="med" advClick="0">
    <p:strips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89005"/>
      </p:ext>
    </p:extLst>
  </p:cSld>
  <p:clrMapOvr>
    <a:masterClrMapping/>
  </p:clrMapOvr>
  <p:transition spd="med" advClick="0">
    <p:strips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1745500"/>
      </p:ext>
    </p:extLst>
  </p:cSld>
  <p:clrMapOvr>
    <a:masterClrMapping/>
  </p:clrMapOvr>
  <p:transition spd="med" advClick="0">
    <p:strips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49122"/>
      </p:ext>
    </p:extLst>
  </p:cSld>
  <p:clrMapOvr>
    <a:masterClrMapping/>
  </p:clrMapOvr>
  <p:transition spd="med" advClick="0">
    <p:strips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757056"/>
      </p:ext>
    </p:extLst>
  </p:cSld>
  <p:clrMapOvr>
    <a:masterClrMapping/>
  </p:clrMapOvr>
  <p:transition spd="med" advClick="0">
    <p:strip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3574573"/>
      </p:ext>
    </p:extLst>
  </p:cSld>
  <p:clrMapOvr>
    <a:masterClrMapping/>
  </p:clrMapOvr>
  <p:transition spd="med" advClick="0">
    <p:strips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200989"/>
      </p:ext>
    </p:extLst>
  </p:cSld>
  <p:clrMapOvr>
    <a:masterClrMapping/>
  </p:clrMapOvr>
  <p:transition spd="med" advClick="0">
    <p:strips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9394151"/>
      </p:ext>
    </p:extLst>
  </p:cSld>
  <p:clrMapOvr>
    <a:masterClrMapping/>
  </p:clrMapOvr>
  <p:transition spd="med" advClick="0">
    <p:strips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714868"/>
      </p:ext>
    </p:extLst>
  </p:cSld>
  <p:clrMapOvr>
    <a:masterClrMapping/>
  </p:clrMapOvr>
  <p:transition spd="med" advClick="0">
    <p:strips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5240544"/>
      </p:ext>
    </p:extLst>
  </p:cSld>
  <p:clrMapOvr>
    <a:masterClrMapping/>
  </p:clrMapOvr>
  <p:transition spd="med" advClick="0">
    <p:strips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512090"/>
      </p:ext>
    </p:extLst>
  </p:cSld>
  <p:clrMapOvr>
    <a:masterClrMapping/>
  </p:clrMapOvr>
  <p:transition spd="med" advClick="0">
    <p:strips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647768"/>
      </p:ext>
    </p:extLst>
  </p:cSld>
  <p:clrMapOvr>
    <a:masterClrMapping/>
  </p:clrMapOvr>
  <p:transition spd="med" advClick="0">
    <p:strips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1452902"/>
      </p:ext>
    </p:extLst>
  </p:cSld>
  <p:clrMapOvr>
    <a:masterClrMapping/>
  </p:clrMapOvr>
  <p:transition spd="med" advClick="0">
    <p:strips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7791722"/>
      </p:ext>
    </p:extLst>
  </p:cSld>
  <p:clrMapOvr>
    <a:masterClrMapping/>
  </p:clrMapOvr>
  <p:transition spd="med" advClick="0">
    <p:strips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3644824"/>
      </p:ext>
    </p:extLst>
  </p:cSld>
  <p:clrMapOvr>
    <a:masterClrMapping/>
  </p:clrMapOvr>
  <p:transition spd="med" advClick="0">
    <p:strips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343803"/>
      </p:ext>
    </p:extLst>
  </p:cSld>
  <p:clrMapOvr>
    <a:masterClrMapping/>
  </p:clrMapOvr>
  <p:transition spd="med" advClick="0">
    <p:strip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051694"/>
      </p:ext>
    </p:extLst>
  </p:cSld>
  <p:clrMapOvr>
    <a:masterClrMapping/>
  </p:clrMapOvr>
  <p:transition spd="med" advClick="0">
    <p:strips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5945047"/>
      </p:ext>
    </p:extLst>
  </p:cSld>
  <p:clrMapOvr>
    <a:masterClrMapping/>
  </p:clrMapOvr>
  <p:transition spd="med" advClick="0">
    <p:strips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863235"/>
      </p:ext>
    </p:extLst>
  </p:cSld>
  <p:clrMapOvr>
    <a:masterClrMapping/>
  </p:clrMapOvr>
  <p:transition spd="med" advClick="0">
    <p:strips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991540"/>
      </p:ext>
    </p:extLst>
  </p:cSld>
  <p:clrMapOvr>
    <a:masterClrMapping/>
  </p:clrMapOvr>
  <p:transition spd="med" advClick="0">
    <p:strips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2575441"/>
      </p:ext>
    </p:extLst>
  </p:cSld>
  <p:clrMapOvr>
    <a:masterClrMapping/>
  </p:clrMapOvr>
  <p:transition spd="med" advClick="0">
    <p:strips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3658462"/>
      </p:ext>
    </p:extLst>
  </p:cSld>
  <p:clrMapOvr>
    <a:masterClrMapping/>
  </p:clrMapOvr>
  <p:transition spd="med" advClick="0">
    <p:strips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7621175"/>
      </p:ext>
    </p:extLst>
  </p:cSld>
  <p:clrMapOvr>
    <a:masterClrMapping/>
  </p:clrMapOvr>
  <p:transition spd="med" advClick="0">
    <p:strips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1219"/>
      </p:ext>
    </p:extLst>
  </p:cSld>
  <p:clrMapOvr>
    <a:masterClrMapping/>
  </p:clrMapOvr>
  <p:transition spd="med" advClick="0">
    <p:strips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7529723"/>
      </p:ext>
    </p:extLst>
  </p:cSld>
  <p:clrMapOvr>
    <a:masterClrMapping/>
  </p:clrMapOvr>
  <p:transition spd="med" advClick="0">
    <p:strips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0894402"/>
      </p:ext>
    </p:extLst>
  </p:cSld>
  <p:clrMapOvr>
    <a:masterClrMapping/>
  </p:clrMapOvr>
  <p:transition spd="med" advClick="0">
    <p:strips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5765531"/>
      </p:ext>
    </p:extLst>
  </p:cSld>
  <p:clrMapOvr>
    <a:masterClrMapping/>
  </p:clrMapOvr>
  <p:transition spd="med" advClick="0">
    <p:strip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8349282"/>
      </p:ext>
    </p:extLst>
  </p:cSld>
  <p:clrMapOvr>
    <a:masterClrMapping/>
  </p:clrMapOvr>
  <p:transition spd="med" advClick="0">
    <p:strips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698136"/>
      </p:ext>
    </p:extLst>
  </p:cSld>
  <p:clrMapOvr>
    <a:masterClrMapping/>
  </p:clrMapOvr>
  <p:transition spd="med" advClick="0">
    <p:strips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1764701"/>
      </p:ext>
    </p:extLst>
  </p:cSld>
  <p:clrMapOvr>
    <a:masterClrMapping/>
  </p:clrMapOvr>
  <p:transition spd="med" advClick="0">
    <p:strips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9831407"/>
      </p:ext>
    </p:extLst>
  </p:cSld>
  <p:clrMapOvr>
    <a:masterClrMapping/>
  </p:clrMapOvr>
  <p:transition spd="med" advClick="0">
    <p:strips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9563349"/>
      </p:ext>
    </p:extLst>
  </p:cSld>
  <p:clrMapOvr>
    <a:masterClrMapping/>
  </p:clrMapOvr>
  <p:transition spd="med" advClick="0">
    <p:strips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4550193"/>
      </p:ext>
    </p:extLst>
  </p:cSld>
  <p:clrMapOvr>
    <a:masterClrMapping/>
  </p:clrMapOvr>
  <p:transition spd="med" advClick="0">
    <p:strips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8861559"/>
      </p:ext>
    </p:extLst>
  </p:cSld>
  <p:clrMapOvr>
    <a:masterClrMapping/>
  </p:clrMapOvr>
  <p:transition spd="med" advClick="0">
    <p:strips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6297427"/>
      </p:ext>
    </p:extLst>
  </p:cSld>
  <p:clrMapOvr>
    <a:masterClrMapping/>
  </p:clrMapOvr>
  <p:transition spd="med" advClick="0">
    <p:strips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600460"/>
      </p:ext>
    </p:extLst>
  </p:cSld>
  <p:clrMapOvr>
    <a:masterClrMapping/>
  </p:clrMapOvr>
  <p:transition spd="med" advClick="0">
    <p:strips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607532"/>
      </p:ext>
    </p:extLst>
  </p:cSld>
  <p:clrMapOvr>
    <a:masterClrMapping/>
  </p:clrMapOvr>
  <p:transition spd="med" advClick="0">
    <p:strips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247519"/>
      </p:ext>
    </p:extLst>
  </p:cSld>
  <p:clrMapOvr>
    <a:masterClrMapping/>
  </p:clrMapOvr>
  <p:transition spd="med" advClick="0">
    <p:strip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0391572"/>
      </p:ext>
    </p:extLst>
  </p:cSld>
  <p:clrMapOvr>
    <a:masterClrMapping/>
  </p:clrMapOvr>
  <p:transition spd="med" advClick="0">
    <p:strips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689137"/>
      </p:ext>
    </p:extLst>
  </p:cSld>
  <p:clrMapOvr>
    <a:masterClrMapping/>
  </p:clrMapOvr>
  <p:transition spd="med" advClick="0">
    <p:strips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4443164"/>
      </p:ext>
    </p:extLst>
  </p:cSld>
  <p:clrMapOvr>
    <a:masterClrMapping/>
  </p:clrMapOvr>
  <p:transition spd="med" advClick="0">
    <p:strips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915595"/>
      </p:ext>
    </p:extLst>
  </p:cSld>
  <p:clrMapOvr>
    <a:masterClrMapping/>
  </p:clrMapOvr>
  <p:transition spd="med" advClick="0">
    <p:strips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091629"/>
      </p:ext>
    </p:extLst>
  </p:cSld>
  <p:clrMapOvr>
    <a:masterClrMapping/>
  </p:clrMapOvr>
  <p:transition spd="med" advClick="0">
    <p:strips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514936"/>
      </p:ext>
    </p:extLst>
  </p:cSld>
  <p:clrMapOvr>
    <a:masterClrMapping/>
  </p:clrMapOvr>
  <p:transition spd="med" advClick="0">
    <p:strips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66547"/>
      </p:ext>
    </p:extLst>
  </p:cSld>
  <p:clrMapOvr>
    <a:masterClrMapping/>
  </p:clrMapOvr>
  <p:transition spd="med" advClick="0">
    <p:strips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1774396"/>
      </p:ext>
    </p:extLst>
  </p:cSld>
  <p:clrMapOvr>
    <a:masterClrMapping/>
  </p:clrMapOvr>
  <p:transition spd="med" advClick="0">
    <p:strips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615006"/>
      </p:ext>
    </p:extLst>
  </p:cSld>
  <p:clrMapOvr>
    <a:masterClrMapping/>
  </p:clrMapOvr>
  <p:transition spd="med" advClick="0">
    <p:strips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0448907"/>
      </p:ext>
    </p:extLst>
  </p:cSld>
  <p:clrMapOvr>
    <a:masterClrMapping/>
  </p:clrMapOvr>
  <p:transition spd="med" advClick="0">
    <p:strips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601654"/>
      </p:ext>
    </p:extLst>
  </p:cSld>
  <p:clrMapOvr>
    <a:masterClrMapping/>
  </p:clrMapOvr>
  <p:transition spd="med" advClick="0">
    <p:strip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601908"/>
      </p:ext>
    </p:extLst>
  </p:cSld>
  <p:clrMapOvr>
    <a:masterClrMapping/>
  </p:clrMapOvr>
  <p:transition spd="med" advClick="0">
    <p:strips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790352"/>
      </p:ext>
    </p:extLst>
  </p:cSld>
  <p:clrMapOvr>
    <a:masterClrMapping/>
  </p:clrMapOvr>
  <p:transition spd="med" advClick="0">
    <p:strips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632587"/>
      </p:ext>
    </p:extLst>
  </p:cSld>
  <p:clrMapOvr>
    <a:masterClrMapping/>
  </p:clrMapOvr>
  <p:transition spd="med" advClick="0">
    <p:strips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3301475"/>
      </p:ext>
    </p:extLst>
  </p:cSld>
  <p:clrMapOvr>
    <a:masterClrMapping/>
  </p:clrMapOvr>
  <p:transition spd="med" advClick="0">
    <p:strips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9617363"/>
      </p:ext>
    </p:extLst>
  </p:cSld>
  <p:clrMapOvr>
    <a:masterClrMapping/>
  </p:clrMapOvr>
  <p:transition spd="med" advClick="0">
    <p:strips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191381"/>
      </p:ext>
    </p:extLst>
  </p:cSld>
  <p:clrMapOvr>
    <a:masterClrMapping/>
  </p:clrMapOvr>
  <p:transition spd="med" advClick="0">
    <p:strips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6383873"/>
      </p:ext>
    </p:extLst>
  </p:cSld>
  <p:clrMapOvr>
    <a:masterClrMapping/>
  </p:clrMapOvr>
  <p:transition spd="med" advClick="0">
    <p:strips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85035"/>
      </p:ext>
    </p:extLst>
  </p:cSld>
  <p:clrMapOvr>
    <a:masterClrMapping/>
  </p:clrMapOvr>
  <p:transition spd="med" advClick="0">
    <p:strips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860079"/>
      </p:ext>
    </p:extLst>
  </p:cSld>
  <p:clrMapOvr>
    <a:masterClrMapping/>
  </p:clrMapOvr>
  <p:transition spd="med" advClick="0">
    <p:strips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5036744"/>
      </p:ext>
    </p:extLst>
  </p:cSld>
  <p:clrMapOvr>
    <a:masterClrMapping/>
  </p:clrMapOvr>
  <p:transition spd="med" advClick="0">
    <p:strips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352489"/>
      </p:ext>
    </p:extLst>
  </p:cSld>
  <p:clrMapOvr>
    <a:masterClrMapping/>
  </p:clrMapOvr>
  <p:transition spd="med" advClick="0">
    <p:strip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340057"/>
      </p:ext>
    </p:extLst>
  </p:cSld>
  <p:clrMapOvr>
    <a:masterClrMapping/>
  </p:clrMapOvr>
  <p:transition spd="med" advClick="0">
    <p:strips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586223"/>
      </p:ext>
    </p:extLst>
  </p:cSld>
  <p:clrMapOvr>
    <a:masterClrMapping/>
  </p:clrMapOvr>
  <p:transition spd="med" advClick="0">
    <p:strip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767830"/>
      </p:ext>
    </p:extLst>
  </p:cSld>
  <p:clrMapOvr>
    <a:masterClrMapping/>
  </p:clrMapOvr>
  <p:transition spd="med" advClick="0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707108"/>
      </p:ext>
    </p:extLst>
  </p:cSld>
  <p:clrMapOvr>
    <a:masterClrMapping/>
  </p:clrMapOvr>
  <p:transition spd="med" advClick="0">
    <p:strip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348979"/>
      </p:ext>
    </p:extLst>
  </p:cSld>
  <p:clrMapOvr>
    <a:masterClrMapping/>
  </p:clrMapOvr>
  <p:transition spd="med" advClick="0">
    <p:strip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136607"/>
      </p:ext>
    </p:extLst>
  </p:cSld>
  <p:clrMapOvr>
    <a:masterClrMapping/>
  </p:clrMapOvr>
  <p:transition spd="med" advClick="0">
    <p:strip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8466005"/>
      </p:ext>
    </p:extLst>
  </p:cSld>
  <p:clrMapOvr>
    <a:masterClrMapping/>
  </p:clrMapOvr>
  <p:transition spd="med" advClick="0">
    <p:strip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274102"/>
      </p:ext>
    </p:extLst>
  </p:cSld>
  <p:clrMapOvr>
    <a:masterClrMapping/>
  </p:clrMapOvr>
  <p:transition spd="med" advClick="0">
    <p:strips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354320"/>
      </p:ext>
    </p:extLst>
  </p:cSld>
  <p:clrMapOvr>
    <a:masterClrMapping/>
  </p:clrMapOvr>
  <p:transition spd="med" advClick="0">
    <p:strips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83469"/>
      </p:ext>
    </p:extLst>
  </p:cSld>
  <p:clrMapOvr>
    <a:masterClrMapping/>
  </p:clrMapOvr>
  <p:transition spd="med" advClick="0">
    <p:strips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3757906"/>
      </p:ext>
    </p:extLst>
  </p:cSld>
  <p:clrMapOvr>
    <a:masterClrMapping/>
  </p:clrMapOvr>
  <p:transition spd="med" advClick="0">
    <p:strips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9621240"/>
      </p:ext>
    </p:extLst>
  </p:cSld>
  <p:clrMapOvr>
    <a:masterClrMapping/>
  </p:clrMapOvr>
  <p:transition spd="med" advClick="0">
    <p:strips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9325023"/>
      </p:ext>
    </p:extLst>
  </p:cSld>
  <p:clrMapOvr>
    <a:masterClrMapping/>
  </p:clrMapOvr>
  <p:transition spd="med" advClick="0">
    <p:strips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34382"/>
      </p:ext>
    </p:extLst>
  </p:cSld>
  <p:clrMapOvr>
    <a:masterClrMapping/>
  </p:clrMapOvr>
  <p:transition spd="med" advClick="0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7274359"/>
      </p:ext>
    </p:extLst>
  </p:cSld>
  <p:clrMapOvr>
    <a:masterClrMapping/>
  </p:clrMapOvr>
  <p:transition spd="med" advClick="0">
    <p:strips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3032072"/>
      </p:ext>
    </p:extLst>
  </p:cSld>
  <p:clrMapOvr>
    <a:masterClrMapping/>
  </p:clrMapOvr>
  <p:transition spd="med" advClick="0">
    <p:strips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41210"/>
      </p:ext>
    </p:extLst>
  </p:cSld>
  <p:clrMapOvr>
    <a:masterClrMapping/>
  </p:clrMapOvr>
  <p:transition spd="med" advClick="0">
    <p:strips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742019"/>
      </p:ext>
    </p:extLst>
  </p:cSld>
  <p:clrMapOvr>
    <a:masterClrMapping/>
  </p:clrMapOvr>
  <p:transition spd="med" advClick="0">
    <p:strips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106222"/>
      </p:ext>
    </p:extLst>
  </p:cSld>
  <p:clrMapOvr>
    <a:masterClrMapping/>
  </p:clrMapOvr>
  <p:transition spd="med" advClick="0">
    <p:strips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284685"/>
      </p:ext>
    </p:extLst>
  </p:cSld>
  <p:clrMapOvr>
    <a:masterClrMapping/>
  </p:clrMapOvr>
  <p:transition spd="med" advClick="0">
    <p:strips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473809"/>
      </p:ext>
    </p:extLst>
  </p:cSld>
  <p:clrMapOvr>
    <a:masterClrMapping/>
  </p:clrMapOvr>
  <p:transition spd="med" advClick="0">
    <p:strips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4568426"/>
      </p:ext>
    </p:extLst>
  </p:cSld>
  <p:clrMapOvr>
    <a:masterClrMapping/>
  </p:clrMapOvr>
  <p:transition spd="med" advClick="0">
    <p:strips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52887"/>
      </p:ext>
    </p:extLst>
  </p:cSld>
  <p:clrMapOvr>
    <a:masterClrMapping/>
  </p:clrMapOvr>
  <p:transition spd="med" advClick="0">
    <p:strips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617400"/>
      </p:ext>
    </p:extLst>
  </p:cSld>
  <p:clrMapOvr>
    <a:masterClrMapping/>
  </p:clrMapOvr>
  <p:transition spd="med" advClick="0">
    <p:strips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6473937"/>
      </p:ext>
    </p:extLst>
  </p:cSld>
  <p:clrMapOvr>
    <a:masterClrMapping/>
  </p:clrMapOvr>
  <p:transition spd="med" advClick="0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8224214"/>
      </p:ext>
    </p:extLst>
  </p:cSld>
  <p:clrMapOvr>
    <a:masterClrMapping/>
  </p:clrMapOvr>
  <p:transition spd="med" advClick="0">
    <p:strips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3542901"/>
      </p:ext>
    </p:extLst>
  </p:cSld>
  <p:clrMapOvr>
    <a:masterClrMapping/>
  </p:clrMapOvr>
  <p:transition spd="med" advClick="0">
    <p:strips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3434935"/>
      </p:ext>
    </p:extLst>
  </p:cSld>
  <p:clrMapOvr>
    <a:masterClrMapping/>
  </p:clrMapOvr>
  <p:transition spd="med" advClick="0">
    <p:strips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969723"/>
      </p:ext>
    </p:extLst>
  </p:cSld>
  <p:clrMapOvr>
    <a:masterClrMapping/>
  </p:clrMapOvr>
  <p:transition spd="med" advClick="0">
    <p:strips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9245258"/>
      </p:ext>
    </p:extLst>
  </p:cSld>
  <p:clrMapOvr>
    <a:masterClrMapping/>
  </p:clrMapOvr>
  <p:transition spd="med" advClick="0">
    <p:strips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4589453"/>
      </p:ext>
    </p:extLst>
  </p:cSld>
  <p:clrMapOvr>
    <a:masterClrMapping/>
  </p:clrMapOvr>
  <p:transition spd="med" advClick="0">
    <p:strips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7825377"/>
      </p:ext>
    </p:extLst>
  </p:cSld>
  <p:clrMapOvr>
    <a:masterClrMapping/>
  </p:clrMapOvr>
  <p:transition spd="med" advClick="0">
    <p:strips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0750866"/>
      </p:ext>
    </p:extLst>
  </p:cSld>
  <p:clrMapOvr>
    <a:masterClrMapping/>
  </p:clrMapOvr>
  <p:transition spd="med" advClick="0">
    <p:strips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7166123"/>
      </p:ext>
    </p:extLst>
  </p:cSld>
  <p:clrMapOvr>
    <a:masterClrMapping/>
  </p:clrMapOvr>
  <p:transition spd="med" advClick="0">
    <p:strips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125911"/>
      </p:ext>
    </p:extLst>
  </p:cSld>
  <p:clrMapOvr>
    <a:masterClrMapping/>
  </p:clrMapOvr>
  <p:transition spd="med" advClick="0">
    <p:strips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029501"/>
      </p:ext>
    </p:extLst>
  </p:cSld>
  <p:clrMapOvr>
    <a:masterClrMapping/>
  </p:clrMapOvr>
  <p:transition spd="med" advClick="0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269013"/>
      </p:ext>
    </p:extLst>
  </p:cSld>
  <p:clrMapOvr>
    <a:masterClrMapping/>
  </p:clrMapOvr>
  <p:transition spd="med" advClick="0">
    <p:strips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978655"/>
      </p:ext>
    </p:extLst>
  </p:cSld>
  <p:clrMapOvr>
    <a:masterClrMapping/>
  </p:clrMapOvr>
  <p:transition spd="med" advClick="0">
    <p:strips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499478"/>
      </p:ext>
    </p:extLst>
  </p:cSld>
  <p:clrMapOvr>
    <a:masterClrMapping/>
  </p:clrMapOvr>
  <p:transition spd="med" advClick="0">
    <p:strips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6849544"/>
      </p:ext>
    </p:extLst>
  </p:cSld>
  <p:clrMapOvr>
    <a:masterClrMapping/>
  </p:clrMapOvr>
  <p:transition spd="med" advClick="0">
    <p:strips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087815"/>
      </p:ext>
    </p:extLst>
  </p:cSld>
  <p:clrMapOvr>
    <a:masterClrMapping/>
  </p:clrMapOvr>
  <p:transition spd="med" advClick="0">
    <p:strips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2429837"/>
      </p:ext>
    </p:extLst>
  </p:cSld>
  <p:clrMapOvr>
    <a:masterClrMapping/>
  </p:clrMapOvr>
  <p:transition spd="med" advClick="0">
    <p:strips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217820"/>
      </p:ext>
    </p:extLst>
  </p:cSld>
  <p:clrMapOvr>
    <a:masterClrMapping/>
  </p:clrMapOvr>
  <p:transition spd="med" advClick="0">
    <p:strips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2609725"/>
      </p:ext>
    </p:extLst>
  </p:cSld>
  <p:clrMapOvr>
    <a:masterClrMapping/>
  </p:clrMapOvr>
  <p:transition spd="med" advClick="0">
    <p:strips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8897342"/>
      </p:ext>
    </p:extLst>
  </p:cSld>
  <p:clrMapOvr>
    <a:masterClrMapping/>
  </p:clrMapOvr>
  <p:transition spd="med" advClick="0">
    <p:strips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625071"/>
      </p:ext>
    </p:extLst>
  </p:cSld>
  <p:clrMapOvr>
    <a:masterClrMapping/>
  </p:clrMapOvr>
  <p:transition spd="med" advClick="0">
    <p:strips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270318"/>
      </p:ext>
    </p:extLst>
  </p:cSld>
  <p:clrMapOvr>
    <a:masterClrMapping/>
  </p:clrMapOvr>
  <p:transition spd="med" advClick="0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575566"/>
      </p:ext>
    </p:extLst>
  </p:cSld>
  <p:clrMapOvr>
    <a:masterClrMapping/>
  </p:clrMapOvr>
  <p:transition spd="med" advClick="0">
    <p:strips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182261"/>
      </p:ext>
    </p:extLst>
  </p:cSld>
  <p:clrMapOvr>
    <a:masterClrMapping/>
  </p:clrMapOvr>
  <p:transition spd="med" advClick="0">
    <p:strips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774663"/>
      </p:ext>
    </p:extLst>
  </p:cSld>
  <p:clrMapOvr>
    <a:masterClrMapping/>
  </p:clrMapOvr>
  <p:transition spd="med" advClick="0">
    <p:strips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982072"/>
      </p:ext>
    </p:extLst>
  </p:cSld>
  <p:clrMapOvr>
    <a:masterClrMapping/>
  </p:clrMapOvr>
  <p:transition spd="med" advClick="0">
    <p:strips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0458046"/>
      </p:ext>
    </p:extLst>
  </p:cSld>
  <p:clrMapOvr>
    <a:masterClrMapping/>
  </p:clrMapOvr>
  <p:transition spd="med" advClick="0">
    <p:strips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1109042"/>
      </p:ext>
    </p:extLst>
  </p:cSld>
  <p:clrMapOvr>
    <a:masterClrMapping/>
  </p:clrMapOvr>
  <p:transition spd="med" advClick="0">
    <p:strips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0869427"/>
      </p:ext>
    </p:extLst>
  </p:cSld>
  <p:clrMapOvr>
    <a:masterClrMapping/>
  </p:clrMapOvr>
  <p:transition spd="med" advClick="0">
    <p:strips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420683"/>
      </p:ext>
    </p:extLst>
  </p:cSld>
  <p:clrMapOvr>
    <a:masterClrMapping/>
  </p:clrMapOvr>
  <p:transition spd="med" advClick="0">
    <p:strips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765282"/>
      </p:ext>
    </p:extLst>
  </p:cSld>
  <p:clrMapOvr>
    <a:masterClrMapping/>
  </p:clrMapOvr>
  <p:transition spd="med" advClick="0">
    <p:strips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867455"/>
      </p:ext>
    </p:extLst>
  </p:cSld>
  <p:clrMapOvr>
    <a:masterClrMapping/>
  </p:clrMapOvr>
  <p:transition spd="med" advClick="0">
    <p:strips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766088"/>
      </p:ext>
    </p:extLst>
  </p:cSld>
  <p:clrMapOvr>
    <a:masterClrMapping/>
  </p:clrMapOvr>
  <p:transition spd="med" advClick="0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472067"/>
      </p:ext>
    </p:extLst>
  </p:cSld>
  <p:clrMapOvr>
    <a:masterClrMapping/>
  </p:clrMapOvr>
  <p:transition spd="med" advClick="0">
    <p:strips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7990131"/>
      </p:ext>
    </p:extLst>
  </p:cSld>
  <p:clrMapOvr>
    <a:masterClrMapping/>
  </p:clrMapOvr>
  <p:transition spd="med" advClick="0">
    <p:strips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951497"/>
      </p:ext>
    </p:extLst>
  </p:cSld>
  <p:clrMapOvr>
    <a:masterClrMapping/>
  </p:clrMapOvr>
  <p:transition spd="med" advClick="0">
    <p:strips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154957"/>
      </p:ext>
    </p:extLst>
  </p:cSld>
  <p:clrMapOvr>
    <a:masterClrMapping/>
  </p:clrMapOvr>
  <p:transition spd="med" advClick="0">
    <p:strips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2904933"/>
      </p:ext>
    </p:extLst>
  </p:cSld>
  <p:clrMapOvr>
    <a:masterClrMapping/>
  </p:clrMapOvr>
  <p:transition spd="med" advClick="0">
    <p:strips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396703"/>
      </p:ext>
    </p:extLst>
  </p:cSld>
  <p:clrMapOvr>
    <a:masterClrMapping/>
  </p:clrMapOvr>
  <p:transition spd="med" advClick="0">
    <p:strips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337352"/>
      </p:ext>
    </p:extLst>
  </p:cSld>
  <p:clrMapOvr>
    <a:masterClrMapping/>
  </p:clrMapOvr>
  <p:transition spd="med" advClick="0">
    <p:strips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235018"/>
      </p:ext>
    </p:extLst>
  </p:cSld>
  <p:clrMapOvr>
    <a:masterClrMapping/>
  </p:clrMapOvr>
  <p:transition spd="med" advClick="0">
    <p:strips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6504886"/>
      </p:ext>
    </p:extLst>
  </p:cSld>
  <p:clrMapOvr>
    <a:masterClrMapping/>
  </p:clrMapOvr>
  <p:transition spd="med" advClick="0">
    <p:strips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1299152"/>
      </p:ext>
    </p:extLst>
  </p:cSld>
  <p:clrMapOvr>
    <a:masterClrMapping/>
  </p:clrMapOvr>
  <p:transition spd="med" advClick="0">
    <p:strips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611336"/>
      </p:ext>
    </p:extLst>
  </p:cSld>
  <p:clrMapOvr>
    <a:masterClrMapping/>
  </p:clrMapOvr>
  <p:transition spd="med" advClick="0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479588"/>
      </p:ext>
    </p:extLst>
  </p:cSld>
  <p:clrMapOvr>
    <a:masterClrMapping/>
  </p:clrMapOvr>
  <p:transition spd="med" advClick="0">
    <p:strips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3059183"/>
      </p:ext>
    </p:extLst>
  </p:cSld>
  <p:clrMapOvr>
    <a:masterClrMapping/>
  </p:clrMapOvr>
  <p:transition spd="med" advClick="0">
    <p:strips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6297806"/>
      </p:ext>
    </p:extLst>
  </p:cSld>
  <p:clrMapOvr>
    <a:masterClrMapping/>
  </p:clrMapOvr>
  <p:transition spd="med" advClick="0">
    <p:strips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9464749"/>
      </p:ext>
    </p:extLst>
  </p:cSld>
  <p:clrMapOvr>
    <a:masterClrMapping/>
  </p:clrMapOvr>
  <p:transition spd="med" advClick="0">
    <p:strips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3420323"/>
      </p:ext>
    </p:extLst>
  </p:cSld>
  <p:clrMapOvr>
    <a:masterClrMapping/>
  </p:clrMapOvr>
  <p:transition spd="med" advClick="0">
    <p:strips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922147"/>
      </p:ext>
    </p:extLst>
  </p:cSld>
  <p:clrMapOvr>
    <a:masterClrMapping/>
  </p:clrMapOvr>
  <p:transition spd="med" advClick="0">
    <p:strips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685161"/>
      </p:ext>
    </p:extLst>
  </p:cSld>
  <p:clrMapOvr>
    <a:masterClrMapping/>
  </p:clrMapOvr>
  <p:transition spd="med" advClick="0">
    <p:strips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238628"/>
      </p:ext>
    </p:extLst>
  </p:cSld>
  <p:clrMapOvr>
    <a:masterClrMapping/>
  </p:clrMapOvr>
  <p:transition spd="med" advClick="0">
    <p:strips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7179694"/>
      </p:ext>
    </p:extLst>
  </p:cSld>
  <p:clrMapOvr>
    <a:masterClrMapping/>
  </p:clrMapOvr>
  <p:transition spd="med" advClick="0">
    <p:strips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A194-42BA-4EC4-81B5-54CC7985CC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532574"/>
      </p:ext>
    </p:extLst>
  </p:cSld>
  <p:clrMapOvr>
    <a:masterClrMapping/>
  </p:clrMapOvr>
  <p:transition spd="med" advClick="0">
    <p:strips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A1C9E-7F93-4379-B307-DE97EF5C117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117444"/>
      </p:ext>
    </p:extLst>
  </p:cSld>
  <p:clrMapOvr>
    <a:masterClrMapping/>
  </p:clrMapOvr>
  <p:transition spd="med" advClick="0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3688711"/>
      </p:ext>
    </p:extLst>
  </p:cSld>
  <p:clrMapOvr>
    <a:masterClrMapping/>
  </p:clrMapOvr>
  <p:transition spd="med" advClick="0">
    <p:strips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E322-50B5-45DB-A023-979D08BBED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873208"/>
      </p:ext>
    </p:extLst>
  </p:cSld>
  <p:clrMapOvr>
    <a:masterClrMapping/>
  </p:clrMapOvr>
  <p:transition spd="med" advClick="0">
    <p:strips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BD779-8C0C-41C7-A704-43A301C7ED9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668446"/>
      </p:ext>
    </p:extLst>
  </p:cSld>
  <p:clrMapOvr>
    <a:masterClrMapping/>
  </p:clrMapOvr>
  <p:transition spd="med" advClick="0">
    <p:strips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A44D9-2CBB-43EF-825D-3264DDBF916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2469224"/>
      </p:ext>
    </p:extLst>
  </p:cSld>
  <p:clrMapOvr>
    <a:masterClrMapping/>
  </p:clrMapOvr>
  <p:transition spd="med" advClick="0">
    <p:strips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4520F-B4C5-439D-B7FD-06C51454D7D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4087987"/>
      </p:ext>
    </p:extLst>
  </p:cSld>
  <p:clrMapOvr>
    <a:masterClrMapping/>
  </p:clrMapOvr>
  <p:transition spd="med" advClick="0">
    <p:strips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90F73-98B9-4455-9FA8-1B5270D5B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375324"/>
      </p:ext>
    </p:extLst>
  </p:cSld>
  <p:clrMapOvr>
    <a:masterClrMapping/>
  </p:clrMapOvr>
  <p:transition spd="med" advClick="0">
    <p:strips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225B-A17D-46DD-9457-BABB8D2423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5643418"/>
      </p:ext>
    </p:extLst>
  </p:cSld>
  <p:clrMapOvr>
    <a:masterClrMapping/>
  </p:clrMapOvr>
  <p:transition spd="med" advClick="0">
    <p:strips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F72C5D-2FB5-4306-82B1-B602174E79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508706"/>
      </p:ext>
    </p:extLst>
  </p:cSld>
  <p:clrMapOvr>
    <a:masterClrMapping/>
  </p:clrMapOvr>
  <p:transition spd="med" advClick="0">
    <p:strips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74D9FB-9DE4-44DB-A24C-8A345691AF1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668204"/>
      </p:ext>
    </p:extLst>
  </p:cSld>
  <p:clrMapOvr>
    <a:masterClrMapping/>
  </p:clrMapOvr>
  <p:transition spd="med" advClick="0">
    <p:strips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49BE0-229D-4401-A7A9-306A688CA7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92197"/>
      </p:ext>
    </p:extLst>
  </p:cSld>
  <p:clrMapOvr>
    <a:masterClrMapping/>
  </p:clrMapOvr>
  <p:transition spd="med" advClick="0">
    <p:strips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D03D-0303-454B-9531-AA5F3CFD22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368281"/>
      </p:ext>
    </p:extLst>
  </p:cSld>
  <p:clrMapOvr>
    <a:masterClrMapping/>
  </p:clrMapOvr>
  <p:transition spd="med" advClick="0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92341303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9847345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0338397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0804979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0958036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3828922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0200435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9471533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03967907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0146691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5424553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9554119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0721729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58192330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8A1D16-E516-4735-929A-153A08F91E0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1372630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ransition spd="med" advClick="0">
    <p:strips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4.jpeg"/><Relationship Id="rId7" Type="http://schemas.openxmlformats.org/officeDocument/2006/relationships/slide" Target="slide1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14.xml"/><Relationship Id="rId6" Type="http://schemas.openxmlformats.org/officeDocument/2006/relationships/slide" Target="slide2.xml"/><Relationship Id="rId5" Type="http://schemas.openxmlformats.org/officeDocument/2006/relationships/image" Target="../media/image22.jpeg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8.xml"/><Relationship Id="rId5" Type="http://schemas.openxmlformats.org/officeDocument/2006/relationships/slide" Target="slide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7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7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jpeg"/><Relationship Id="rId7" Type="http://schemas.openxmlformats.org/officeDocument/2006/relationships/image" Target="../media/image3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42.xml"/><Relationship Id="rId6" Type="http://schemas.openxmlformats.org/officeDocument/2006/relationships/slide" Target="slide16.xml"/><Relationship Id="rId5" Type="http://schemas.openxmlformats.org/officeDocument/2006/relationships/image" Target="../media/image8.jpeg"/><Relationship Id="rId4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54.xml"/><Relationship Id="rId6" Type="http://schemas.openxmlformats.org/officeDocument/2006/relationships/slide" Target="slide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6.xml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15.jpeg"/><Relationship Id="rId5" Type="http://schemas.openxmlformats.org/officeDocument/2006/relationships/slide" Target="slide13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jpeg"/><Relationship Id="rId7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slide" Target="slide6.xml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762000"/>
            <a:ext cx="7772400" cy="1143000"/>
          </a:xfrm>
        </p:spPr>
        <p:txBody>
          <a:bodyPr/>
          <a:lstStyle/>
          <a:p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429000"/>
            <a:ext cx="6400800" cy="1752600"/>
          </a:xfrm>
        </p:spPr>
        <p:txBody>
          <a:bodyPr/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ТАКИЕ РАЗНЫЕ ОБЛАКА</a:t>
            </a:r>
            <a:endParaRPr lang="ru-RU" sz="6000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1900984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 advAuto="1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Documents and Settings\user403\Мои документы\География\Ирина Ивановна\Презентация\cs\bwo06615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276600"/>
            <a:ext cx="4876800" cy="344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219200"/>
          </a:xfrm>
        </p:spPr>
        <p:txBody>
          <a:bodyPr/>
          <a:lstStyle/>
          <a:p>
            <a:r>
              <a:rPr lang="ru-RU"/>
              <a:t>Перисто-слоистые облака</a:t>
            </a:r>
          </a:p>
        </p:txBody>
      </p:sp>
      <p:pic>
        <p:nvPicPr>
          <p:cNvPr id="21508" name="Picture 4" descr="C:\Documents and Settings\user403\Мои документы\География\Ирина Ивановна\Презентация\cs\bwo16912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4953000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510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382000" y="381000"/>
            <a:ext cx="457200" cy="3048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667963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ru-RU"/>
              <a:t>Перисто-кучевые облака</a:t>
            </a:r>
          </a:p>
        </p:txBody>
      </p:sp>
      <p:pic>
        <p:nvPicPr>
          <p:cNvPr id="22531" name="Picture 3" descr="C:\Documents and Settings\user403\Мои документы\География\Ирина Ивановна\Презентация\cc\bwo0694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41148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Documents and Settings\user403\Мои документы\География\Ирина Ивановна\Презентация\cc\bwo10211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962400"/>
            <a:ext cx="45815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533" name="AutoShape 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458200" y="457200"/>
            <a:ext cx="457200" cy="2286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>
              <a:solidFill>
                <a:srgbClr val="FFFFFF"/>
              </a:solidFill>
            </a:endParaRPr>
          </a:p>
        </p:txBody>
      </p:sp>
      <p:pic>
        <p:nvPicPr>
          <p:cNvPr id="22534" name="Picture 6" descr="C:\Documents and Settings\user403\Мои документы\География\Ирина Ивановна\Презентация\cc\bwo02423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143000"/>
            <a:ext cx="4572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8556889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l"/>
            <a:r>
              <a:rPr lang="ru-RU"/>
              <a:t>Кучевые облака</a:t>
            </a:r>
          </a:p>
        </p:txBody>
      </p:sp>
      <p:pic>
        <p:nvPicPr>
          <p:cNvPr id="49155" name="Picture 3" descr="C:\Documents and Settings\user403\Мои документы\География\Ирина Ивановна\Презентация\cu\bwo07215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05200"/>
            <a:ext cx="3581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156" name="Picture 4" descr="C:\Documents and Settings\user403\Мои документы\География\Ирина Ивановна\Презентация\cu\bwo04538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4267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157" name="Picture 5" descr="C:\Documents and Settings\user403\Мои документы\География\Ирина Ивановна\Презентация\cu\bwo10350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"/>
            <a:ext cx="35877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158" name="Picture 6" descr="C:\Documents and Settings\user403\Мои документы\География\Ирина Ивановна\Презентация\cu\bwo10506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4286250" cy="284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159" name="Picture 7" descr="C:\Documents and Settings\user403\Мои документы\География\Ирина Ивановна\Презентация\cu\bwo11837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4286250" cy="279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9160" name="AutoShape 8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52400" y="457200"/>
            <a:ext cx="457200" cy="304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8548199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ru-RU"/>
              <a:t>Кучево-дождевые облака</a:t>
            </a:r>
          </a:p>
        </p:txBody>
      </p:sp>
      <p:pic>
        <p:nvPicPr>
          <p:cNvPr id="55299" name="Picture 3" descr="C:\Documents and Settings\user403\Мои документы\География\Ирина Ивановна\Презентация\cb\bwo11835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43000"/>
            <a:ext cx="3914775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5301" name="Picture 5" descr="C:\Documents and Settings\user403\Мои документы\География\Ирина Ивановна\Презентация\cb\bwo07404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4800600" cy="274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5303" name="Picture 7" descr="C:\Documents and Settings\user403\Мои документы\География\Ирина Ивановна\Презентация\cb\bwo1760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4800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5304" name="AutoShape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382000" y="457200"/>
            <a:ext cx="457200" cy="304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122742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6" name="Picture 6" descr="C:\Documents and Settings\user403\Мои документы\География\Ирина Ивановна\Презентация\cu\bwo04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685" name="Picture 5" descr="C:\Documents and Settings\user403\Мои документы\География\Ирина Ивановна\Презентация\cu\bwo101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52400" y="5334000"/>
            <a:ext cx="815498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FFFFFF"/>
                </a:solidFill>
              </a:rPr>
              <a:t>С уверенностью можно ждать хорошей погоды только тогда,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FFFFFF"/>
                </a:solidFill>
              </a:rPr>
              <a:t>когда отсутствуют облака всех типов или же развиваются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FFFFFF"/>
                </a:solidFill>
              </a:rPr>
              <a:t>плоские кучевые облака.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827538272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" presetClass="entr" presetSubtype="5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52400" y="5867400"/>
            <a:ext cx="7540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FFFFFF"/>
                </a:solidFill>
              </a:rPr>
              <a:t>Появление перистых облаков свидетельствует о скором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FFFFFF"/>
                </a:solidFill>
              </a:rPr>
              <a:t>резком  изменении  погоды.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661671141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облака\обл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650" y="1628800"/>
            <a:ext cx="7148733" cy="460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93767" y="424838"/>
            <a:ext cx="3920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Учимся рисовать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029361010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облака\обл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58"/>
            <a:ext cx="8302029" cy="481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7128233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облака\обл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15352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6973132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Documents and Settings\user403\Мои документы\География\Ирина Ивановна\Презентация\ac as\bwo022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2592388" cy="267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Documents and Settings\user403\Мои документы\География\Ирина Ивановна\Презентация\sc\bwo01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3581400"/>
            <a:ext cx="2598737" cy="274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Documents and Settings\user403\Мои документы\География\Ирина Ивановна\Презентация\cc\bwo069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581400"/>
            <a:ext cx="267017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Documents and Settings\user403\Мои документы\География\Ирина Ивановна\Презентация\явления\bwo118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38200"/>
            <a:ext cx="2667000" cy="264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4128" y="1176239"/>
            <a:ext cx="344312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Они такие разные:</a:t>
            </a:r>
          </a:p>
          <a:p>
            <a:r>
              <a:rPr lang="ru-RU" sz="2800" dirty="0" smtClean="0"/>
              <a:t>кучевые, перистые,</a:t>
            </a:r>
          </a:p>
          <a:p>
            <a:r>
              <a:rPr lang="ru-RU" sz="2800" dirty="0" smtClean="0"/>
              <a:t>слоистые.</a:t>
            </a:r>
          </a:p>
          <a:p>
            <a:r>
              <a:rPr lang="ru-RU" sz="2800" dirty="0" smtClean="0"/>
              <a:t> Они такие красивые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654131994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052735"/>
            <a:ext cx="726077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Мы узнаем:</a:t>
            </a:r>
          </a:p>
          <a:p>
            <a:pPr marL="457200" indent="-457200">
              <a:buFontTx/>
              <a:buChar char="-"/>
            </a:pPr>
            <a:r>
              <a:rPr lang="ru-RU" sz="4400" dirty="0" smtClean="0"/>
              <a:t>Как образуются облака.</a:t>
            </a:r>
          </a:p>
          <a:p>
            <a:pPr marL="457200" indent="-457200">
              <a:buFontTx/>
              <a:buChar char="-"/>
            </a:pPr>
            <a:r>
              <a:rPr lang="ru-RU" sz="4400" dirty="0" smtClean="0"/>
              <a:t>Какие бывают облака.</a:t>
            </a:r>
          </a:p>
          <a:p>
            <a:pPr marL="457200" indent="-457200">
              <a:buFontTx/>
              <a:buChar char="-"/>
            </a:pPr>
            <a:r>
              <a:rPr lang="ru-RU" sz="4400" dirty="0" smtClean="0"/>
              <a:t>Что они говорят о погоде.</a:t>
            </a:r>
          </a:p>
          <a:p>
            <a:r>
              <a:rPr lang="ru-RU" sz="4400" dirty="0" smtClean="0"/>
              <a:t>-   Научимся рисовать облака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38686110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2000" y="4022725"/>
            <a:ext cx="4567238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Мириады водяных пылинок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Поднимаются над океаном,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Чтобы тут же в путь пуститься длинный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По широтам и меридианам,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Стать сгустившимися облаками,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Тучами, чтоб тяжестью воды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Где-то падать на пески и камни,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На поля и на сады.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FFFFFF"/>
                </a:solidFill>
              </a:rPr>
              <a:t>                                     С.Щипачев</a:t>
            </a:r>
          </a:p>
        </p:txBody>
      </p:sp>
    </p:spTree>
    <p:extLst>
      <p:ext uri="{BB962C8B-B14F-4D97-AF65-F5344CB8AC3E}">
        <p14:creationId xmlns:p14="http://schemas.microsoft.com/office/powerpoint/2010/main" xmlns="" val="3019226193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ru-RU"/>
              <a:t>Слоисто-кучевые облака</a:t>
            </a:r>
          </a:p>
        </p:txBody>
      </p:sp>
      <p:pic>
        <p:nvPicPr>
          <p:cNvPr id="31748" name="Picture 4" descr="C:\Documents and Settings\user403\Мои документы\География\Ирина Ивановна\Презентация\sc\bwo0653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37338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749" name="Picture 5" descr="C:\Documents and Settings\user403\Мои документы\География\Ирина Ивановна\Презентация\sc\bwo0905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66800"/>
            <a:ext cx="498792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6" descr="C:\Documents and Settings\user403\Мои документы\География\Ирина Ивановна\Презентация\sc\bwo01942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038600"/>
            <a:ext cx="5000625" cy="264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751" name="AutoShape 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29600" y="381000"/>
            <a:ext cx="609600" cy="3048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803993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ru-RU"/>
              <a:t>Слоисто-дождевые облака</a:t>
            </a:r>
          </a:p>
        </p:txBody>
      </p:sp>
      <p:pic>
        <p:nvPicPr>
          <p:cNvPr id="35843" name="Picture 3" descr="C:\Documents and Settings\user403\Мои документы\География\Ирина Ивановна\Презентация\ns\bwo1374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267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C:\Documents and Settings\user403\Мои документы\География\Ирина Ивановна\Презентация\ns\bwo04924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62400"/>
            <a:ext cx="4495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845" name="Picture 5" descr="C:\Documents and Settings\user403\Мои документы\География\Ирина Ивановна\Презентация\ns\bwo11438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4958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846" name="AutoShape 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534400" y="457200"/>
            <a:ext cx="457200" cy="304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4657020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ru-RU"/>
              <a:t>Высокослоистые облака</a:t>
            </a:r>
          </a:p>
        </p:txBody>
      </p:sp>
      <p:pic>
        <p:nvPicPr>
          <p:cNvPr id="27651" name="Picture 3" descr="C:\Documents and Settings\user403\Мои документы\География\Ирина Ивановна\Презентация\as\bwo12328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42672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C:\Documents and Settings\user403\Мои документы\География\Ирина Ивановна\Презентация\as\bwo04405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3000"/>
            <a:ext cx="44196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655" name="AutoShap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305800" y="457200"/>
            <a:ext cx="533400" cy="304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2337983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ru-RU"/>
              <a:t>Слоистые облака</a:t>
            </a:r>
          </a:p>
        </p:txBody>
      </p:sp>
      <p:pic>
        <p:nvPicPr>
          <p:cNvPr id="28675" name="Picture 3" descr="C:\Documents and Settings\user403\Мои документы\География\Ирина Ивановна\Презентация\st\bwo0900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42672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077200" y="457200"/>
            <a:ext cx="381000" cy="2286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  <p:pic>
        <p:nvPicPr>
          <p:cNvPr id="28678" name="Picture 6" descr="C:\Documents and Settings\user403\Мои документы\География\Ирина Ивановна\Презентация\st\bwo02920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4340225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1090856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ru-RU"/>
              <a:t>Перистые облака</a:t>
            </a:r>
          </a:p>
        </p:txBody>
      </p:sp>
      <p:pic>
        <p:nvPicPr>
          <p:cNvPr id="16387" name="Picture 3" descr="C:\Documents and Settings\user403\Мои документы\География\Ирина Ивановна\Презентация\ci\bwo0172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43434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Documents and Settings\user403\Мои документы\География\Ирина Ивановна\Презентация\ci\bwo09234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43000"/>
            <a:ext cx="43434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Documents and Settings\user403\Мои документы\География\Ирина Ивановна\Презентация\ci\bwo1012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62400"/>
            <a:ext cx="43434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C:\Documents and Settings\user403\Мои документы\География\Ирина Ивановна\Презентация\ci\bwo10219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62400"/>
            <a:ext cx="43434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AutoShape 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8229600" y="381000"/>
            <a:ext cx="533400" cy="3048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8666351"/>
      </p:ext>
    </p:extLst>
  </p:cSld>
  <p:clrMapOvr>
    <a:masterClrMapping/>
  </p:clrMapOvr>
  <p:transition spd="med" advClick="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theme/theme1.xml><?xml version="1.0" encoding="utf-8"?>
<a:theme xmlns:a="http://schemas.openxmlformats.org/drawingml/2006/main" name="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8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0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1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7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1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135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18</vt:i4>
      </vt:variant>
    </vt:vector>
  </HeadingPairs>
  <TitlesOfParts>
    <vt:vector size="33" baseType="lpstr">
      <vt:lpstr>Синий обелиск</vt:lpstr>
      <vt:lpstr>1_Синий обелиск</vt:lpstr>
      <vt:lpstr>2_Синий обелиск</vt:lpstr>
      <vt:lpstr>6_Синий обелиск</vt:lpstr>
      <vt:lpstr>7_Синий обелиск</vt:lpstr>
      <vt:lpstr>8_Синий обелиск</vt:lpstr>
      <vt:lpstr>9_Синий обелиск</vt:lpstr>
      <vt:lpstr>11_Синий обелиск</vt:lpstr>
      <vt:lpstr>12_Синий обелиск</vt:lpstr>
      <vt:lpstr>13_Синий обелиск</vt:lpstr>
      <vt:lpstr>14_Синий обелиск</vt:lpstr>
      <vt:lpstr>18_Синий обелиск</vt:lpstr>
      <vt:lpstr>20_Синий обелиск</vt:lpstr>
      <vt:lpstr>21_Синий обелиск</vt:lpstr>
      <vt:lpstr>27_Синий обелиск</vt:lpstr>
      <vt:lpstr>.</vt:lpstr>
      <vt:lpstr>Слайд 2</vt:lpstr>
      <vt:lpstr>Слайд 3</vt:lpstr>
      <vt:lpstr>Слайд 4</vt:lpstr>
      <vt:lpstr>Слоисто-кучевые облака</vt:lpstr>
      <vt:lpstr>Слоисто-дождевые облака</vt:lpstr>
      <vt:lpstr>Высокослоистые облака</vt:lpstr>
      <vt:lpstr>Слоистые облака</vt:lpstr>
      <vt:lpstr>Перистые облака</vt:lpstr>
      <vt:lpstr>Перисто-слоистые облака</vt:lpstr>
      <vt:lpstr>Перисто-кучевые облака</vt:lpstr>
      <vt:lpstr>Кучевые облака</vt:lpstr>
      <vt:lpstr>Кучево-дождевые облака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Leonid</dc:creator>
  <cp:lastModifiedBy>Детонатор</cp:lastModifiedBy>
  <cp:revision>11</cp:revision>
  <dcterms:created xsi:type="dcterms:W3CDTF">2015-06-03T07:01:19Z</dcterms:created>
  <dcterms:modified xsi:type="dcterms:W3CDTF">2023-12-15T12:12:46Z</dcterms:modified>
</cp:coreProperties>
</file>